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07590C-580B-4A51-B2A3-AF89BB34B7B6}"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7590C-580B-4A51-B2A3-AF89BB34B7B6}"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7590C-580B-4A51-B2A3-AF89BB34B7B6}"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07590C-580B-4A51-B2A3-AF89BB34B7B6}"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C707590C-580B-4A51-B2A3-AF89BB34B7B6}"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07590C-580B-4A51-B2A3-AF89BB34B7B6}"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A3799-1792-4311-8E38-6C5E9BE91EB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07590C-580B-4A51-B2A3-AF89BB34B7B6}" type="datetimeFigureOut">
              <a:rPr lang="en-US" smtClean="0"/>
              <a:t>8/30/2017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7590C-580B-4A51-B2A3-AF89BB34B7B6}" type="datetimeFigureOut">
              <a:rPr lang="en-US" smtClean="0"/>
              <a:t>8/30/2017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7590C-580B-4A51-B2A3-AF89BB34B7B6}" type="datetimeFigureOut">
              <a:rPr lang="en-US" smtClean="0"/>
              <a:t>8/30/2017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707590C-580B-4A51-B2A3-AF89BB34B7B6}" type="datetimeFigureOut">
              <a:rPr lang="en-US" smtClean="0"/>
              <a:t>8/30/2017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7BA3799-1792-4311-8E38-6C5E9BE91E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7590C-580B-4A51-B2A3-AF89BB34B7B6}"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A3799-1792-4311-8E38-6C5E9BE91E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707590C-580B-4A51-B2A3-AF89BB34B7B6}" type="datetimeFigureOut">
              <a:rPr lang="en-US" smtClean="0"/>
              <a:t>8/30/2017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7BA3799-1792-4311-8E38-6C5E9BE91E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MATCHER</a:t>
            </a:r>
            <a:endParaRPr lang="en-US" dirty="0"/>
          </a:p>
        </p:txBody>
      </p:sp>
      <p:sp>
        <p:nvSpPr>
          <p:cNvPr id="3" name="Subtitle 2"/>
          <p:cNvSpPr>
            <a:spLocks noGrp="1"/>
          </p:cNvSpPr>
          <p:nvPr>
            <p:ph type="subTitle" idx="1"/>
          </p:nvPr>
        </p:nvSpPr>
        <p:spPr/>
        <p:txBody>
          <a:bodyPr/>
          <a:lstStyle/>
          <a:p>
            <a:r>
              <a:rPr lang="en-US" dirty="0" smtClean="0"/>
              <a:t>DMEMATCHER.COM – Process Flow / Features</a:t>
            </a:r>
            <a:endParaRPr lang="en-US" dirty="0"/>
          </a:p>
        </p:txBody>
      </p:sp>
    </p:spTree>
    <p:extLst>
      <p:ext uri="{BB962C8B-B14F-4D97-AF65-F5344CB8AC3E}">
        <p14:creationId xmlns:p14="http://schemas.microsoft.com/office/powerpoint/2010/main" val="3973654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Additional Features</a:t>
            </a:r>
            <a:endParaRPr lang="en-US" dirty="0"/>
          </a:p>
        </p:txBody>
      </p:sp>
      <p:sp>
        <p:nvSpPr>
          <p:cNvPr id="4" name="TextBox 3"/>
          <p:cNvSpPr txBox="1"/>
          <p:nvPr/>
        </p:nvSpPr>
        <p:spPr>
          <a:xfrm>
            <a:off x="541337" y="1143000"/>
            <a:ext cx="7924800" cy="2585323"/>
          </a:xfrm>
          <a:prstGeom prst="rect">
            <a:avLst/>
          </a:prstGeom>
          <a:solidFill>
            <a:schemeClr val="bg1"/>
          </a:solidFill>
        </p:spPr>
        <p:txBody>
          <a:bodyPr wrap="square" rtlCol="0">
            <a:spAutoFit/>
          </a:bodyPr>
          <a:lstStyle/>
          <a:p>
            <a:r>
              <a:rPr lang="en-US" dirty="0" smtClean="0"/>
              <a:t>Additional Features </a:t>
            </a:r>
            <a:r>
              <a:rPr lang="en-US" dirty="0"/>
              <a:t>I</a:t>
            </a:r>
            <a:r>
              <a:rPr lang="en-US" dirty="0" smtClean="0"/>
              <a:t>ncluded:</a:t>
            </a:r>
          </a:p>
          <a:p>
            <a:endParaRPr lang="en-US" dirty="0" smtClean="0"/>
          </a:p>
          <a:p>
            <a:pPr marL="285750" indent="-285750">
              <a:buFont typeface="Arial" panose="020B0604020202020204" pitchFamily="34" charset="0"/>
              <a:buChar char="•"/>
            </a:pPr>
            <a:r>
              <a:rPr lang="en-US" dirty="0" smtClean="0"/>
              <a:t>Performance Tracking</a:t>
            </a:r>
          </a:p>
          <a:p>
            <a:pPr marL="285750" indent="-285750">
              <a:buFont typeface="Arial" panose="020B0604020202020204" pitchFamily="34" charset="0"/>
              <a:buChar char="•"/>
            </a:pPr>
            <a:r>
              <a:rPr lang="en-US" dirty="0" smtClean="0"/>
              <a:t>Performance Trends</a:t>
            </a:r>
          </a:p>
          <a:p>
            <a:pPr marL="285750" indent="-285750">
              <a:buFont typeface="Arial" panose="020B0604020202020204" pitchFamily="34" charset="0"/>
              <a:buChar char="•"/>
            </a:pPr>
            <a:r>
              <a:rPr lang="en-US" dirty="0" smtClean="0"/>
              <a:t>Market Trends</a:t>
            </a:r>
          </a:p>
          <a:p>
            <a:pPr marL="285750" indent="-285750">
              <a:buFont typeface="Arial" panose="020B0604020202020204" pitchFamily="34" charset="0"/>
              <a:buChar char="•"/>
            </a:pPr>
            <a:r>
              <a:rPr lang="en-US" dirty="0" smtClean="0"/>
              <a:t>Patient/Doctor Information </a:t>
            </a:r>
            <a:r>
              <a:rPr lang="en-US" dirty="0"/>
              <a:t>M</a:t>
            </a:r>
            <a:r>
              <a:rPr lang="en-US" dirty="0" smtClean="0"/>
              <a:t>anagement</a:t>
            </a:r>
          </a:p>
          <a:p>
            <a:pPr marL="285750" indent="-285750">
              <a:buFont typeface="Arial" panose="020B0604020202020204" pitchFamily="34" charset="0"/>
              <a:buChar char="•"/>
            </a:pPr>
            <a:r>
              <a:rPr lang="en-US" dirty="0" smtClean="0"/>
              <a:t>Address Book</a:t>
            </a:r>
          </a:p>
          <a:p>
            <a:pPr marL="285750" indent="-285750">
              <a:buFont typeface="Arial" panose="020B0604020202020204" pitchFamily="34" charset="0"/>
              <a:buChar char="•"/>
            </a:pPr>
            <a:r>
              <a:rPr lang="en-US" dirty="0" smtClean="0"/>
              <a:t>Equipment Request Search Filter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4291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Health Dashboard</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8773018" cy="414433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5806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Request Equipment</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2057400"/>
            <a:ext cx="6844472" cy="391112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1143000"/>
            <a:ext cx="7848600" cy="646331"/>
          </a:xfrm>
          <a:prstGeom prst="rect">
            <a:avLst/>
          </a:prstGeom>
          <a:noFill/>
        </p:spPr>
        <p:txBody>
          <a:bodyPr wrap="square" rtlCol="0">
            <a:spAutoFit/>
          </a:bodyPr>
          <a:lstStyle/>
          <a:p>
            <a:r>
              <a:rPr lang="en-US" dirty="0" smtClean="0"/>
              <a:t>Home health companies can select a patient from their database which auto populate the request form to send out to our network of DME companies.</a:t>
            </a:r>
            <a:endParaRPr lang="en-US" dirty="0"/>
          </a:p>
        </p:txBody>
      </p:sp>
    </p:spTree>
    <p:extLst>
      <p:ext uri="{BB962C8B-B14F-4D97-AF65-F5344CB8AC3E}">
        <p14:creationId xmlns:p14="http://schemas.microsoft.com/office/powerpoint/2010/main" val="144510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Equipment request is claimed</a:t>
            </a:r>
            <a:endParaRPr lang="en-US" dirty="0"/>
          </a:p>
        </p:txBody>
      </p:sp>
      <p:sp>
        <p:nvSpPr>
          <p:cNvPr id="4" name="TextBox 3"/>
          <p:cNvSpPr txBox="1"/>
          <p:nvPr/>
        </p:nvSpPr>
        <p:spPr>
          <a:xfrm>
            <a:off x="609600" y="1143000"/>
            <a:ext cx="7848600" cy="646331"/>
          </a:xfrm>
          <a:prstGeom prst="rect">
            <a:avLst/>
          </a:prstGeom>
          <a:noFill/>
        </p:spPr>
        <p:txBody>
          <a:bodyPr wrap="square" rtlCol="0">
            <a:spAutoFit/>
          </a:bodyPr>
          <a:lstStyle/>
          <a:p>
            <a:r>
              <a:rPr lang="en-US" dirty="0" smtClean="0"/>
              <a:t>DME companies are notified of new requests via email.  They can then login to their dashboard </a:t>
            </a:r>
            <a:r>
              <a:rPr lang="en-US" smtClean="0"/>
              <a:t>to view/claim </a:t>
            </a:r>
            <a:r>
              <a:rPr lang="en-US" dirty="0" smtClean="0"/>
              <a:t>requests (map is being updated).</a:t>
            </a:r>
            <a:endParaRPr lang="en-US"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125" y="2286000"/>
            <a:ext cx="7908414" cy="2362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9962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Stream Lining Communication</a:t>
            </a:r>
            <a:endParaRPr lang="en-US" dirty="0"/>
          </a:p>
        </p:txBody>
      </p:sp>
      <p:sp>
        <p:nvSpPr>
          <p:cNvPr id="4" name="TextBox 3"/>
          <p:cNvSpPr txBox="1"/>
          <p:nvPr/>
        </p:nvSpPr>
        <p:spPr>
          <a:xfrm>
            <a:off x="609600" y="1143000"/>
            <a:ext cx="7848600" cy="2031325"/>
          </a:xfrm>
          <a:prstGeom prst="rect">
            <a:avLst/>
          </a:prstGeom>
          <a:noFill/>
        </p:spPr>
        <p:txBody>
          <a:bodyPr wrap="square" rtlCol="0">
            <a:spAutoFit/>
          </a:bodyPr>
          <a:lstStyle/>
          <a:p>
            <a:r>
              <a:rPr lang="en-US" dirty="0" smtClean="0"/>
              <a:t>Home health is notified once the request has been claimed.  Home health can login to their dashboard and view the claim details like which DME company claimed the request for example.</a:t>
            </a:r>
          </a:p>
          <a:p>
            <a:endParaRPr lang="en-US" dirty="0"/>
          </a:p>
          <a:p>
            <a:r>
              <a:rPr lang="en-US" dirty="0" smtClean="0"/>
              <a:t>Additionally, a </a:t>
            </a:r>
            <a:r>
              <a:rPr lang="en-US" dirty="0" err="1" smtClean="0"/>
              <a:t>pdf</a:t>
            </a:r>
            <a:r>
              <a:rPr lang="en-US" dirty="0" smtClean="0"/>
              <a:t> with pertinent patient information can be automatically generated to be sent to the DME company that will be needed to complete the request.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609" y="3210645"/>
            <a:ext cx="8708582" cy="266842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4816873"/>
            <a:ext cx="2291223" cy="202540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2743200" y="4648200"/>
            <a:ext cx="2743200" cy="1295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52061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763000" cy="4648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3</a:t>
            </a:r>
            <a:r>
              <a:rPr lang="en-US" dirty="0" smtClean="0"/>
              <a:t>. Internal Messaging Platform</a:t>
            </a:r>
            <a:endParaRPr lang="en-US" dirty="0"/>
          </a:p>
        </p:txBody>
      </p:sp>
      <p:sp>
        <p:nvSpPr>
          <p:cNvPr id="4" name="TextBox 3"/>
          <p:cNvSpPr txBox="1"/>
          <p:nvPr/>
        </p:nvSpPr>
        <p:spPr>
          <a:xfrm>
            <a:off x="762000" y="5939327"/>
            <a:ext cx="7924800" cy="646331"/>
          </a:xfrm>
          <a:prstGeom prst="rect">
            <a:avLst/>
          </a:prstGeom>
          <a:solidFill>
            <a:schemeClr val="bg1"/>
          </a:solidFill>
        </p:spPr>
        <p:txBody>
          <a:bodyPr wrap="square" rtlCol="0">
            <a:spAutoFit/>
          </a:bodyPr>
          <a:lstStyle/>
          <a:p>
            <a:r>
              <a:rPr lang="en-US" dirty="0" smtClean="0"/>
              <a:t>Home health can send the exported </a:t>
            </a:r>
            <a:r>
              <a:rPr lang="en-US" dirty="0" err="1" smtClean="0"/>
              <a:t>pdf</a:t>
            </a:r>
            <a:r>
              <a:rPr lang="en-US" dirty="0" smtClean="0"/>
              <a:t> directly to the DME company through our internal messaging platform.</a:t>
            </a:r>
            <a:endParaRPr lang="en-US" dirty="0"/>
          </a:p>
        </p:txBody>
      </p:sp>
    </p:spTree>
    <p:extLst>
      <p:ext uri="{BB962C8B-B14F-4D97-AF65-F5344CB8AC3E}">
        <p14:creationId xmlns:p14="http://schemas.microsoft.com/office/powerpoint/2010/main" val="215484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Internal Messaging Platform</a:t>
            </a:r>
            <a:endParaRPr lang="en-US" dirty="0"/>
          </a:p>
        </p:txBody>
      </p:sp>
      <p:sp>
        <p:nvSpPr>
          <p:cNvPr id="4" name="TextBox 3"/>
          <p:cNvSpPr txBox="1"/>
          <p:nvPr/>
        </p:nvSpPr>
        <p:spPr>
          <a:xfrm>
            <a:off x="541337" y="1143000"/>
            <a:ext cx="7924800" cy="646331"/>
          </a:xfrm>
          <a:prstGeom prst="rect">
            <a:avLst/>
          </a:prstGeom>
          <a:solidFill>
            <a:schemeClr val="bg1"/>
          </a:solidFill>
        </p:spPr>
        <p:txBody>
          <a:bodyPr wrap="square" rtlCol="0">
            <a:spAutoFit/>
          </a:bodyPr>
          <a:lstStyle/>
          <a:p>
            <a:r>
              <a:rPr lang="en-US" dirty="0" smtClean="0"/>
              <a:t>DME company quickly receives patient information they need to complete the request.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362200"/>
            <a:ext cx="7635875" cy="38258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5462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Internal Messaging Platform</a:t>
            </a:r>
            <a:endParaRPr lang="en-US" dirty="0"/>
          </a:p>
        </p:txBody>
      </p:sp>
      <p:sp>
        <p:nvSpPr>
          <p:cNvPr id="4" name="TextBox 3"/>
          <p:cNvSpPr txBox="1"/>
          <p:nvPr/>
        </p:nvSpPr>
        <p:spPr>
          <a:xfrm>
            <a:off x="541337" y="1143000"/>
            <a:ext cx="7924800" cy="646331"/>
          </a:xfrm>
          <a:prstGeom prst="rect">
            <a:avLst/>
          </a:prstGeom>
          <a:solidFill>
            <a:schemeClr val="bg1"/>
          </a:solidFill>
        </p:spPr>
        <p:txBody>
          <a:bodyPr wrap="square" rtlCol="0">
            <a:spAutoFit/>
          </a:bodyPr>
          <a:lstStyle/>
          <a:p>
            <a:r>
              <a:rPr lang="en-US" dirty="0" smtClean="0"/>
              <a:t>DME can take patient information and fax it online directly to the necessary doctor.</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133" y="2133600"/>
            <a:ext cx="7347208" cy="4267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66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Process Complete</a:t>
            </a:r>
            <a:endParaRPr lang="en-US" dirty="0"/>
          </a:p>
        </p:txBody>
      </p:sp>
      <p:sp>
        <p:nvSpPr>
          <p:cNvPr id="4" name="TextBox 3"/>
          <p:cNvSpPr txBox="1"/>
          <p:nvPr/>
        </p:nvSpPr>
        <p:spPr>
          <a:xfrm>
            <a:off x="541337" y="1143000"/>
            <a:ext cx="7924800" cy="923330"/>
          </a:xfrm>
          <a:prstGeom prst="rect">
            <a:avLst/>
          </a:prstGeom>
          <a:solidFill>
            <a:schemeClr val="bg1"/>
          </a:solidFill>
        </p:spPr>
        <p:txBody>
          <a:bodyPr wrap="square" rtlCol="0">
            <a:spAutoFit/>
          </a:bodyPr>
          <a:lstStyle/>
          <a:p>
            <a:r>
              <a:rPr lang="en-US" dirty="0" smtClean="0"/>
              <a:t>DME company can fill the equipment request and mark the request as complete which will also notify the home health company that the equipment is on the way.  </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09800"/>
            <a:ext cx="8763000" cy="1458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9198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2">
      <a:dk1>
        <a:srgbClr val="000000"/>
      </a:dk1>
      <a:lt1>
        <a:srgbClr val="FFFFFF"/>
      </a:lt1>
      <a:dk2>
        <a:srgbClr val="434342"/>
      </a:dk2>
      <a:lt2>
        <a:srgbClr val="CDD7D9"/>
      </a:lt2>
      <a:accent1>
        <a:srgbClr val="797B7E"/>
      </a:accent1>
      <a:accent2>
        <a:srgbClr val="67EBB6"/>
      </a:accent2>
      <a:accent3>
        <a:srgbClr val="449E9A"/>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78</TotalTime>
  <Words>256</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MEDICAL MATCHER</vt:lpstr>
      <vt:lpstr>Home Health Dashboard</vt:lpstr>
      <vt:lpstr>1. Request Equipment</vt:lpstr>
      <vt:lpstr>2. Equipment request is claimed</vt:lpstr>
      <vt:lpstr>3. Stream Lining Communication</vt:lpstr>
      <vt:lpstr>3. Internal Messaging Platform</vt:lpstr>
      <vt:lpstr>3. Internal Messaging Platform</vt:lpstr>
      <vt:lpstr>3. Internal Messaging Platform</vt:lpstr>
      <vt:lpstr>4. Process Complete</vt:lpstr>
      <vt:lpstr>5. Additional Features</vt:lpstr>
    </vt:vector>
  </TitlesOfParts>
  <Company>HDR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MATCHER</dc:title>
  <dc:creator>Frazier, Nathan</dc:creator>
  <cp:lastModifiedBy>Frazier, Nathan</cp:lastModifiedBy>
  <cp:revision>8</cp:revision>
  <dcterms:created xsi:type="dcterms:W3CDTF">2017-08-30T20:17:54Z</dcterms:created>
  <dcterms:modified xsi:type="dcterms:W3CDTF">2017-08-30T21:36:09Z</dcterms:modified>
</cp:coreProperties>
</file>